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7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44-6B7F-4773-9E5F-055FF8BAFF91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1D38-E218-40AF-90C5-CDFAEF831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84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44-6B7F-4773-9E5F-055FF8BAFF91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1D38-E218-40AF-90C5-CDFAEF831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10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44-6B7F-4773-9E5F-055FF8BAFF91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1D38-E218-40AF-90C5-CDFAEF831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58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44-6B7F-4773-9E5F-055FF8BAFF91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1D38-E218-40AF-90C5-CDFAEF831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26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44-6B7F-4773-9E5F-055FF8BAFF91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1D38-E218-40AF-90C5-CDFAEF831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39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44-6B7F-4773-9E5F-055FF8BAFF91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1D38-E218-40AF-90C5-CDFAEF831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45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44-6B7F-4773-9E5F-055FF8BAFF91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1D38-E218-40AF-90C5-CDFAEF831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51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44-6B7F-4773-9E5F-055FF8BAFF91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1D38-E218-40AF-90C5-CDFAEF831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72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44-6B7F-4773-9E5F-055FF8BAFF91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1D38-E218-40AF-90C5-CDFAEF831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69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44-6B7F-4773-9E5F-055FF8BAFF91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1D38-E218-40AF-90C5-CDFAEF831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05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44-6B7F-4773-9E5F-055FF8BAFF91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1D38-E218-40AF-90C5-CDFAEF831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A2244-6B7F-4773-9E5F-055FF8BAFF91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91D38-E218-40AF-90C5-CDFAEF831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09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ncinellimt@ance.it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"/>
            <a:ext cx="7704856" cy="685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magine 3" descr="C:\Users\nuccitellip\AppData\Local\Microsoft\Windows\INetCache\Content.Word\LOGO-ANC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2026920" cy="52959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tangolo 5"/>
          <p:cNvSpPr/>
          <p:nvPr/>
        </p:nvSpPr>
        <p:spPr>
          <a:xfrm>
            <a:off x="5580112" y="764704"/>
            <a:ext cx="2481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Novembre 2020</a:t>
            </a:r>
            <a:endParaRPr lang="it-IT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7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:\Users\nuccitellip\AppData\Local\Microsoft\Windows\INetCache\Content.Word\LOGO-ANC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26920" cy="529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279" y="5900117"/>
            <a:ext cx="9285799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48" descr="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4432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323528" y="1909282"/>
            <a:ext cx="7452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 il MANAGEMENT (DIRIGENZA ASSOCIATIVA ED IMPRENDITORIALE)</a:t>
            </a:r>
          </a:p>
        </p:txBody>
      </p:sp>
      <p:sp>
        <p:nvSpPr>
          <p:cNvPr id="8" name="Rettangolo 7"/>
          <p:cNvSpPr/>
          <p:nvPr/>
        </p:nvSpPr>
        <p:spPr>
          <a:xfrm>
            <a:off x="330644" y="2249577"/>
            <a:ext cx="84178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b="1" dirty="0">
                <a:latin typeface="Verdana" panose="020B0604030504040204" pitchFamily="34" charset="0"/>
                <a:ea typeface="Verdana" panose="020B0604030504040204" pitchFamily="34" charset="0"/>
              </a:rPr>
              <a:t>“Digital Marketing Engagement”: 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</a:rPr>
              <a:t>sviluppo dei siti web e nuovi strumenti digitali per una rinnovata comunicazione e fruizione di servizi innovativi. (</a:t>
            </a: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ANCE + 7 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</a:rPr>
              <a:t>ASSOCIAZIONI) </a:t>
            </a:r>
            <a:endParaRPr lang="it-IT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it-IT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it-IT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“ ANCE Green </a:t>
            </a:r>
            <a:r>
              <a:rPr lang="it-IT" sz="1400" b="1" dirty="0">
                <a:latin typeface="Verdana" panose="020B0604030504040204" pitchFamily="34" charset="0"/>
                <a:ea typeface="Verdana" panose="020B0604030504040204" pitchFamily="34" charset="0"/>
              </a:rPr>
              <a:t>Construction Management”: 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</a:rPr>
              <a:t>formazione e consulenza per la transizione verso l’ Edilizia Sostenibile </a:t>
            </a: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(IN 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</a:rPr>
              <a:t>FASE DI </a:t>
            </a: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PROGETTAZIONE)</a:t>
            </a:r>
            <a:endParaRPr lang="it-IT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30643" y="3822139"/>
            <a:ext cx="84178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“Formazione per la Ripresa”:</a:t>
            </a: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</a:rPr>
              <a:t>sviluppo della competitività delle </a:t>
            </a: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Imprese 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</a:rPr>
              <a:t>su    digitalizzazione, </a:t>
            </a:r>
            <a:r>
              <a:rPr lang="it-IT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lean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</a:rPr>
              <a:t> management, sostenibilità, economia circolare </a:t>
            </a: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° 42 imprese 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</a:rPr>
              <a:t>e n° </a:t>
            </a: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115 quadri)</a:t>
            </a:r>
            <a:endParaRPr lang="it-IT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3528" y="3553271"/>
            <a:ext cx="76498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 le NUOVE CAPACITA’ E SPECIALIZZAZIONI NELLE IMPRESE (QUADRI)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95536" y="961058"/>
            <a:ext cx="87350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u="sng" spc="-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ANCE NETWORKING PROJECT </a:t>
            </a:r>
            <a:r>
              <a:rPr lang="it-IT" sz="1600" b="1" u="sng" spc="-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2020-2021 per </a:t>
            </a:r>
            <a:r>
              <a:rPr lang="it-IT" sz="1600" b="1" u="sng" spc="-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TRANSIZIONE VERDE E DIGITALE</a:t>
            </a:r>
            <a:endParaRPr lang="it-IT" sz="1400" b="1" u="sng" spc="-1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23528" y="4653136"/>
            <a:ext cx="38972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u="sng" spc="-100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ANCE NETWORKING PROJECT 2021</a:t>
            </a:r>
            <a:endParaRPr lang="it-IT" sz="1400" b="1" u="sng" spc="-100" dirty="0" smtClean="0">
              <a:solidFill>
                <a:srgbClr val="3F7F2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23528" y="4993431"/>
            <a:ext cx="8153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NEXT GENERATION </a:t>
            </a:r>
            <a:r>
              <a:rPr lang="it-IT" sz="14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EU/PIANO </a:t>
            </a:r>
            <a:r>
              <a:rPr lang="it-IT" sz="1400" b="1" dirty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NAZIONALE DI RIPRESA E RESILIENZA (PNRR) </a:t>
            </a:r>
            <a:endParaRPr lang="it-IT" sz="1400" b="1" dirty="0" smtClean="0">
              <a:solidFill>
                <a:srgbClr val="3F7F2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14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 </a:t>
            </a:r>
            <a:r>
              <a:rPr lang="it-IT" sz="1400" b="1" dirty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l’Edilizia</a:t>
            </a:r>
            <a:endParaRPr lang="it-IT" sz="1400" b="1" dirty="0" smtClean="0">
              <a:solidFill>
                <a:srgbClr val="3F7F2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23528" y="1556792"/>
            <a:ext cx="42562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u="sng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ANCE NETWORKING PROJECT 2020</a:t>
            </a:r>
            <a:endParaRPr lang="it-IT" sz="1400" b="1" u="sng" dirty="0" smtClean="0">
              <a:solidFill>
                <a:srgbClr val="3F7F2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36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:\Users\nuccitellip\AppData\Local\Microsoft\Windows\INetCache\Content.Word\LOGO-ANC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26920" cy="529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279" y="5900117"/>
            <a:ext cx="9285799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48" descr="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4432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323528" y="1909282"/>
            <a:ext cx="1043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Finalità</a:t>
            </a:r>
            <a:endParaRPr lang="it-IT" sz="1400" b="1" dirty="0" smtClean="0">
              <a:solidFill>
                <a:srgbClr val="3F7F2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30644" y="2249577"/>
            <a:ext cx="84178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Attuare la Strategia della Sostenibilità quale nuovo strumento di Qualificazione e di Sviluppo del Mercato delle Imprese</a:t>
            </a:r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411760" y="940658"/>
            <a:ext cx="6571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ANCE GREEN CONSTRUCTION MANAGEMENT</a:t>
            </a:r>
            <a:endParaRPr lang="it-IT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30643" y="3656637"/>
            <a:ext cx="84178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Manager di Imprese e di Associazioni </a:t>
            </a:r>
          </a:p>
          <a:p>
            <a:pPr algn="just"/>
            <a:r>
              <a:rPr lang="it-IT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(iscritte a Fondirigenti, anche di nuova iscrizione, almeno 1 Dirigente in organico)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23528" y="3284984"/>
            <a:ext cx="8899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Utenti</a:t>
            </a:r>
          </a:p>
        </p:txBody>
      </p:sp>
    </p:spTree>
    <p:extLst>
      <p:ext uri="{BB962C8B-B14F-4D97-AF65-F5344CB8AC3E}">
        <p14:creationId xmlns:p14="http://schemas.microsoft.com/office/powerpoint/2010/main" val="45656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:\Users\nuccitellip\AppData\Local\Microsoft\Windows\INetCache\Content.Word\LOGO-ANC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26920" cy="529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279" y="5900117"/>
            <a:ext cx="9285799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48" descr="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4432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323528" y="1909282"/>
            <a:ext cx="26613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Strategia Networking</a:t>
            </a:r>
            <a:endParaRPr lang="it-IT" sz="1400" b="1" dirty="0" smtClean="0">
              <a:solidFill>
                <a:srgbClr val="3F7F2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30644" y="2249577"/>
            <a:ext cx="84178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Progetto “a rete” aperto ad Imprese ed Associazioni al fine di demoltiplicare le sinergie ed i risultati dei singoli Piani (valore 10.000 euro cd.) ed integrare/valorizzare i ruoli proattivi delle Associazioni e delle Imprese.</a:t>
            </a:r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411760" y="940658"/>
            <a:ext cx="6571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ANCE GREEN CONSTRUCTION MANAGEMENT</a:t>
            </a:r>
            <a:endParaRPr lang="it-IT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30643" y="3656637"/>
            <a:ext cx="84178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Adesioni all’ANCE entro il 20 novembre p.v.</a:t>
            </a:r>
          </a:p>
          <a:p>
            <a:pPr algn="just"/>
            <a:endParaRPr lang="it-IT" sz="1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it-IT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Presentazione a Fondirigenti entro l’1 dicembre 2020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23528" y="3284984"/>
            <a:ext cx="12731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Scadenze</a:t>
            </a:r>
          </a:p>
        </p:txBody>
      </p:sp>
    </p:spTree>
    <p:extLst>
      <p:ext uri="{BB962C8B-B14F-4D97-AF65-F5344CB8AC3E}">
        <p14:creationId xmlns:p14="http://schemas.microsoft.com/office/powerpoint/2010/main" val="293996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:\Users\nuccitellip\AppData\Local\Microsoft\Windows\INetCache\Content.Word\LOGO-ANC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26920" cy="529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279" y="5900117"/>
            <a:ext cx="9285799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48" descr="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4432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323528" y="1556792"/>
            <a:ext cx="52084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Sessioni e Workshop Formativi (30 ore) su:</a:t>
            </a:r>
            <a:endParaRPr lang="it-IT" sz="1400" b="1" dirty="0" smtClean="0">
              <a:solidFill>
                <a:srgbClr val="3F7F2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30644" y="1897087"/>
            <a:ext cx="84178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Sostenibilità ambientale dell’impresa e dei processi di costruzione: recupero delle risorse, valorizzazione dei rifiuti, protocolli di sostenibilità per le attività di cantiere e di sede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Riduzione dell’impatto ambientale degli edifici e soluzioni efficaci in chiave di risparmio energetico, sicurezza, comfort: i protocolli per la sostenibilità energetico ambientale </a:t>
            </a:r>
            <a:endParaRPr lang="it-IT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635670" y="940658"/>
            <a:ext cx="10407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PIANO</a:t>
            </a:r>
            <a:endParaRPr lang="it-IT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30643" y="4005064"/>
            <a:ext cx="84178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Individuazione degli indicatori rilevanti e definizione del posizionamento dell’impresa rispetto 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le attività di cantiere e il loro impatto sull’ambiente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gli interventi di costruzione/riqualificazione e i risultati di risparmio energetico, sicurezza, comfort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23528" y="3140968"/>
            <a:ext cx="86517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Sessioni </a:t>
            </a:r>
            <a:r>
              <a:rPr lang="it-IT" sz="1600" b="1" dirty="0" err="1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Consulenziali</a:t>
            </a:r>
            <a:r>
              <a:rPr lang="it-IT" sz="16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ed Applicative di Sperimentazione del Modello per </a:t>
            </a:r>
          </a:p>
          <a:p>
            <a:r>
              <a:rPr lang="it-IT" sz="16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l’Autovalutazione ed il Miglioramento Continuo della Sostenibilità nei </a:t>
            </a:r>
          </a:p>
          <a:p>
            <a:r>
              <a:rPr lang="it-IT" sz="16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Progetti Edili (30 ore)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23528" y="5250686"/>
            <a:ext cx="8456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Output: Sistema di Autovalutazione Permanente ed indici di Benchmark</a:t>
            </a:r>
          </a:p>
          <a:p>
            <a:r>
              <a:rPr lang="it-IT" sz="16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 l’Edilizia</a:t>
            </a:r>
            <a:endParaRPr lang="it-IT" sz="1400" b="1" dirty="0" smtClean="0">
              <a:solidFill>
                <a:srgbClr val="3F7F2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729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:\Users\nuccitellip\AppData\Local\Microsoft\Windows\INetCache\Content.Word\LOGO-ANC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26920" cy="529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279" y="5900117"/>
            <a:ext cx="9285799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48" descr="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4432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323528" y="1909282"/>
            <a:ext cx="33409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3F7F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 informazioni e adesioni</a:t>
            </a:r>
            <a:endParaRPr lang="it-IT" sz="1400" b="1" dirty="0" smtClean="0">
              <a:solidFill>
                <a:srgbClr val="3F7F2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30644" y="2344812"/>
            <a:ext cx="84178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ANCE NAZIONALE: </a:t>
            </a:r>
          </a:p>
          <a:p>
            <a:pPr algn="just"/>
            <a:endParaRPr lang="it-IT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it-IT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Dott.ssa Maria Teresa Mancinelli</a:t>
            </a:r>
          </a:p>
          <a:p>
            <a:pPr algn="just"/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it-IT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E-mail: </a:t>
            </a:r>
            <a:r>
              <a:rPr lang="it-IT" sz="1600" dirty="0" smtClean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mancinellimt@ance.it</a:t>
            </a:r>
            <a:r>
              <a:rPr lang="it-IT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/>
            <a:r>
              <a:rPr lang="it-IT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Tel. 339 6427515</a:t>
            </a:r>
          </a:p>
          <a:p>
            <a:pPr algn="just"/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it-IT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ASSOCIAZIONI ANCE TERRITORIALI</a:t>
            </a:r>
          </a:p>
          <a:p>
            <a:pPr algn="just"/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327882" y="940658"/>
            <a:ext cx="1420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Adesioni</a:t>
            </a:r>
            <a:endParaRPr lang="it-IT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075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400</Words>
  <Application>Microsoft Office PowerPoint</Application>
  <PresentationFormat>Presentazione su schermo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Nuccitelli Paola</dc:creator>
  <cp:lastModifiedBy>Nuccitelli Paola</cp:lastModifiedBy>
  <cp:revision>10</cp:revision>
  <dcterms:created xsi:type="dcterms:W3CDTF">2020-11-11T08:27:07Z</dcterms:created>
  <dcterms:modified xsi:type="dcterms:W3CDTF">2020-11-11T10:34:40Z</dcterms:modified>
</cp:coreProperties>
</file>